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43205400" cy="32404050"/>
  <p:notesSz cx="31954788" cy="501491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56">
          <p15:clr>
            <a:srgbClr val="A4A3A4"/>
          </p15:clr>
        </p15:guide>
        <p15:guide id="2" orient="horz" pos="5544">
          <p15:clr>
            <a:srgbClr val="A4A3A4"/>
          </p15:clr>
        </p15:guide>
        <p15:guide id="3" orient="horz" pos="3478">
          <p15:clr>
            <a:srgbClr val="A4A3A4"/>
          </p15:clr>
        </p15:guide>
        <p15:guide id="4" orient="horz" pos="6148">
          <p15:clr>
            <a:srgbClr val="A4A3A4"/>
          </p15:clr>
        </p15:guide>
        <p15:guide id="5" pos="709">
          <p15:clr>
            <a:srgbClr val="A4A3A4"/>
          </p15:clr>
        </p15:guide>
        <p15:guide id="6" pos="6804">
          <p15:clr>
            <a:srgbClr val="A4A3A4"/>
          </p15:clr>
        </p15:guide>
        <p15:guide id="7" pos="7277">
          <p15:clr>
            <a:srgbClr val="A4A3A4"/>
          </p15:clr>
        </p15:guide>
        <p15:guide id="8" pos="13372">
          <p15:clr>
            <a:srgbClr val="A4A3A4"/>
          </p15:clr>
        </p15:guide>
        <p15:guide id="9" pos="13844">
          <p15:clr>
            <a:srgbClr val="A4A3A4"/>
          </p15:clr>
        </p15:guide>
        <p15:guide id="10" pos="19940">
          <p15:clr>
            <a:srgbClr val="A4A3A4"/>
          </p15:clr>
        </p15:guide>
        <p15:guide id="11" pos="20412">
          <p15:clr>
            <a:srgbClr val="A4A3A4"/>
          </p15:clr>
        </p15:guide>
        <p15:guide id="12" pos="265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5795">
          <p15:clr>
            <a:srgbClr val="A4A3A4"/>
          </p15:clr>
        </p15:guide>
        <p15:guide id="2" pos="1006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7" d="100"/>
          <a:sy n="17" d="100"/>
        </p:scale>
        <p:origin x="1075" y="144"/>
      </p:cViewPr>
      <p:guideLst>
        <p:guide orient="horz" pos="19656"/>
        <p:guide orient="horz" pos="5544"/>
        <p:guide orient="horz" pos="3478"/>
        <p:guide orient="horz" pos="6148"/>
        <p:guide pos="709"/>
        <p:guide pos="6804"/>
        <p:guide pos="7277"/>
        <p:guide pos="13372"/>
        <p:guide pos="13844"/>
        <p:guide pos="19940"/>
        <p:guide pos="20412"/>
        <p:guide pos="265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12" d="100"/>
          <a:sy n="12" d="100"/>
        </p:scale>
        <p:origin x="3154" y="67"/>
      </p:cViewPr>
      <p:guideLst>
        <p:guide orient="horz" pos="15795"/>
        <p:guide pos="100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7213C67-10BD-53D7-8EFF-82BDAFAE96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04900" cy="2628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t" anchorCtr="0" compatLnSpc="1">
            <a:prstTxWarp prst="textNoShape">
              <a:avLst/>
            </a:prstTxWarp>
          </a:bodyPr>
          <a:lstStyle>
            <a:lvl1pPr defTabSz="4508500">
              <a:defRPr sz="6000"/>
            </a:lvl1pPr>
          </a:lstStyle>
          <a:p>
            <a:endParaRPr lang="en-AU" altLang="zh-CN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B6ADB5E-60AC-A0A7-8CD8-58A31FCBD1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7941925" y="0"/>
            <a:ext cx="14135100" cy="2628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t" anchorCtr="0" compatLnSpc="1">
            <a:prstTxWarp prst="textNoShape">
              <a:avLst/>
            </a:prstTxWarp>
          </a:bodyPr>
          <a:lstStyle>
            <a:lvl1pPr algn="r" defTabSz="4508500">
              <a:defRPr sz="6000"/>
            </a:lvl1pPr>
          </a:lstStyle>
          <a:p>
            <a:endParaRPr lang="en-AU" altLang="zh-CN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5B0978F-04FA-4BB9-B22D-B32CC90CD0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7639288"/>
            <a:ext cx="13804900" cy="2628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b" anchorCtr="0" compatLnSpc="1">
            <a:prstTxWarp prst="textNoShape">
              <a:avLst/>
            </a:prstTxWarp>
          </a:bodyPr>
          <a:lstStyle>
            <a:lvl1pPr defTabSz="4508500">
              <a:defRPr sz="6000"/>
            </a:lvl1pPr>
          </a:lstStyle>
          <a:p>
            <a:endParaRPr lang="en-AU" altLang="zh-CN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4C4D176-4777-5D70-BC16-4500EF2A599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7941925" y="47639288"/>
            <a:ext cx="14135100" cy="2628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b" anchorCtr="0" compatLnSpc="1">
            <a:prstTxWarp prst="textNoShape">
              <a:avLst/>
            </a:prstTxWarp>
          </a:bodyPr>
          <a:lstStyle>
            <a:lvl1pPr algn="r" defTabSz="4508500">
              <a:defRPr sz="6000"/>
            </a:lvl1pPr>
          </a:lstStyle>
          <a:p>
            <a:fld id="{3A3E4054-7667-4858-AA2B-BF6C69521178}" type="slidenum">
              <a:rPr lang="en-AU" altLang="zh-CN"/>
              <a:pPr/>
              <a:t>‹#›</a:t>
            </a:fld>
            <a:endParaRPr lang="en-A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9911B33-0B2A-4F6F-B8D5-F9201DE1F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04900" cy="2628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t" anchorCtr="0" compatLnSpc="1">
            <a:prstTxWarp prst="textNoShape">
              <a:avLst/>
            </a:prstTxWarp>
          </a:bodyPr>
          <a:lstStyle>
            <a:lvl1pPr defTabSz="4508500">
              <a:defRPr sz="6000"/>
            </a:lvl1pPr>
          </a:lstStyle>
          <a:p>
            <a:endParaRPr lang="en-AU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4908D72-E08F-C1EC-6101-F4FA27EA0C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7941925" y="0"/>
            <a:ext cx="14135100" cy="2628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t" anchorCtr="0" compatLnSpc="1">
            <a:prstTxWarp prst="textNoShape">
              <a:avLst/>
            </a:prstTxWarp>
          </a:bodyPr>
          <a:lstStyle>
            <a:lvl1pPr algn="r" defTabSz="4508500">
              <a:defRPr sz="6000"/>
            </a:lvl1pPr>
          </a:lstStyle>
          <a:p>
            <a:endParaRPr lang="en-AU" altLang="zh-CN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455B43B-4C98-8699-12E4-9F483565616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378200" y="3757613"/>
            <a:ext cx="24996775" cy="1874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54AF9C8-9379-2729-FEFD-AB71383611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137025" y="24004588"/>
            <a:ext cx="23456900" cy="225123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05323AC-C3BC-3F6E-C3B5-36B4BFF82E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7639288"/>
            <a:ext cx="13804900" cy="2628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b" anchorCtr="0" compatLnSpc="1">
            <a:prstTxWarp prst="textNoShape">
              <a:avLst/>
            </a:prstTxWarp>
          </a:bodyPr>
          <a:lstStyle>
            <a:lvl1pPr defTabSz="4508500">
              <a:defRPr sz="6000"/>
            </a:lvl1pPr>
          </a:lstStyle>
          <a:p>
            <a:endParaRPr lang="en-AU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73AF536-19B4-A971-C3C1-ED15DEEADB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7941925" y="47639288"/>
            <a:ext cx="14135100" cy="2628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0028" tIns="225014" rIns="450028" bIns="225014" numCol="1" anchor="b" anchorCtr="0" compatLnSpc="1">
            <a:prstTxWarp prst="textNoShape">
              <a:avLst/>
            </a:prstTxWarp>
          </a:bodyPr>
          <a:lstStyle>
            <a:lvl1pPr algn="r" defTabSz="4508500">
              <a:defRPr sz="6000"/>
            </a:lvl1pPr>
          </a:lstStyle>
          <a:p>
            <a:fld id="{054F8107-A367-4A6F-A11D-0ACB8CA439A9}" type="slidenum">
              <a:rPr lang="en-AU" altLang="zh-CN"/>
              <a:pPr/>
              <a:t>‹#›</a:t>
            </a:fld>
            <a:endParaRPr lang="en-A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812A85F-2D74-486A-F10E-0F21695AB0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5085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085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085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085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085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81FA0F-361D-4F26-B26A-E7D9D5B70DE7}" type="slidenum">
              <a:rPr lang="en-AU" altLang="zh-CN" sz="6000"/>
              <a:pPr/>
              <a:t>1</a:t>
            </a:fld>
            <a:endParaRPr lang="en-AU" altLang="zh-CN" sz="60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9041315-8158-A4E1-8A9D-9E2C0E52BF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3825815-ADD5-04FF-5400-99FE03284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280C02-EC4A-C788-2AA0-76C9AA8B3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675" y="5303165"/>
            <a:ext cx="32404050" cy="11281410"/>
          </a:xfrm>
        </p:spPr>
        <p:txBody>
          <a:bodyPr anchor="b"/>
          <a:lstStyle>
            <a:lvl1pPr algn="ctr">
              <a:defRPr sz="2126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0342CA-1527-5113-DF56-75A534592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675" y="17019630"/>
            <a:ext cx="32404050" cy="7823475"/>
          </a:xfrm>
        </p:spPr>
        <p:txBody>
          <a:bodyPr/>
          <a:lstStyle>
            <a:lvl1pPr marL="0" indent="0" algn="ctr">
              <a:buNone/>
              <a:defRPr sz="8505"/>
            </a:lvl1pPr>
            <a:lvl2pPr marL="1620225" indent="0" algn="ctr">
              <a:buNone/>
              <a:defRPr sz="7088"/>
            </a:lvl2pPr>
            <a:lvl3pPr marL="3240451" indent="0" algn="ctr">
              <a:buNone/>
              <a:defRPr sz="6379"/>
            </a:lvl3pPr>
            <a:lvl4pPr marL="4860676" indent="0" algn="ctr">
              <a:buNone/>
              <a:defRPr sz="5670"/>
            </a:lvl4pPr>
            <a:lvl5pPr marL="6480901" indent="0" algn="ctr">
              <a:buNone/>
              <a:defRPr sz="5670"/>
            </a:lvl5pPr>
            <a:lvl6pPr marL="8101127" indent="0" algn="ctr">
              <a:buNone/>
              <a:defRPr sz="5670"/>
            </a:lvl6pPr>
            <a:lvl7pPr marL="9721352" indent="0" algn="ctr">
              <a:buNone/>
              <a:defRPr sz="5670"/>
            </a:lvl7pPr>
            <a:lvl8pPr marL="11341578" indent="0" algn="ctr">
              <a:buNone/>
              <a:defRPr sz="5670"/>
            </a:lvl8pPr>
            <a:lvl9pPr marL="12961803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89589C-810D-DA62-B28C-258A4017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C4789B-2EFE-7546-E037-22B3E333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241713-A4DC-3CA5-AD91-9FE67F99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364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15084B-D3E4-7A8B-AC76-E868AAC85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287047-8622-C20A-1B5B-379DE8646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8BBBC9-58E6-7B56-8D60-17264FF1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8A27B7-F126-B965-C502-882397B8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18B80B-BC0A-F04D-98E1-43B17ABE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71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7AEF3EC-8C33-53BF-65D4-40D0799F1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0918865" y="1725215"/>
            <a:ext cx="9316164" cy="274609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E62BFF-B1AE-CBE2-66B0-9FE2BFF4B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70371" y="1725215"/>
            <a:ext cx="27408426" cy="2746093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06C551-7924-0400-A53D-D6AB7D99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5FC34B-4183-2EFF-FA83-1A61BA15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0D2912-93E1-D266-E770-4D252758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28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BA5DA-579D-38A6-80F1-0EA30EB4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FF5592-E8F9-F5BC-01B8-E90F13A0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1149EA-B119-5063-7945-EE206B57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8C0674-E290-E707-AB6C-A6E91CD2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7CBA9-C7B2-F632-3C05-A42319B4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333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2C5A92-195D-4D31-FCE6-EE9E196F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868" y="8078515"/>
            <a:ext cx="37264658" cy="13479182"/>
          </a:xfrm>
        </p:spPr>
        <p:txBody>
          <a:bodyPr anchor="b"/>
          <a:lstStyle>
            <a:lvl1pPr>
              <a:defRPr sz="2126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5AAF70-C240-AD78-CA18-103A5DB3E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7868" y="21685215"/>
            <a:ext cx="37264658" cy="7088384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>
                    <a:tint val="75000"/>
                  </a:schemeClr>
                </a:solidFill>
              </a:defRPr>
            </a:lvl1pPr>
            <a:lvl2pPr marL="1620225" indent="0">
              <a:buNone/>
              <a:defRPr sz="7088">
                <a:solidFill>
                  <a:schemeClr val="tx1">
                    <a:tint val="75000"/>
                  </a:schemeClr>
                </a:solidFill>
              </a:defRPr>
            </a:lvl2pPr>
            <a:lvl3pPr marL="3240451" indent="0">
              <a:buNone/>
              <a:defRPr sz="6379">
                <a:solidFill>
                  <a:schemeClr val="tx1">
                    <a:tint val="75000"/>
                  </a:schemeClr>
                </a:solidFill>
              </a:defRPr>
            </a:lvl3pPr>
            <a:lvl4pPr marL="4860676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901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1127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21352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41578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61803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C5D5D-EF02-E991-001C-1DDB969A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DB1C05-B54B-BA70-95A2-555F6EEE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6B49F2-6971-FE0C-618D-D912D91C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013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1F96E0-36FC-A698-51E1-1A103B309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9D4877-F92F-14D0-0FF2-EB050B82D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0371" y="8626078"/>
            <a:ext cx="18362295" cy="205600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A90F4A-CD82-FE55-F65D-E49BC5ED4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872734" y="8626078"/>
            <a:ext cx="18362295" cy="205600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382D7F-0F72-C1E8-5D67-DFE41D7F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822860-A6E5-5867-4803-77CE1B4F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C540FF-904B-A016-FFF5-8790EBB9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5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F87F7C-DE86-81F3-0592-44ECB87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998" y="1725218"/>
            <a:ext cx="37264658" cy="626328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3E9372-E1B3-E114-D99C-02E9A6789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6000" y="7943495"/>
            <a:ext cx="18277908" cy="3892984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408340-4500-1D7C-B703-9CF936C72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76000" y="11836480"/>
            <a:ext cx="18277908" cy="174096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54FC53-EF18-67C0-11DB-49829A21D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872734" y="7943495"/>
            <a:ext cx="18367922" cy="3892984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4936AD6-845D-28DE-5E1C-81C3575AD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872734" y="11836480"/>
            <a:ext cx="18367922" cy="174096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666B946-BF75-717A-A4DD-8DB63A57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497620-E15A-0420-90EC-0C099432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523CD88-174D-3F15-241F-BD4AC6DB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870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20172-4859-31DB-495A-98CB8188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D9AE09-5FDB-FDD8-4B69-DB9702F2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223BF7B-30DF-F792-F078-14BC144C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A852D7-8832-93EA-64CB-1F3365B2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32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C401858-48E6-B22A-CE7F-7001EA48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D2CAA9C-D127-74A1-EB4C-081F530CF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810926-D56B-44D8-2C88-3C1D4A21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13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4DFB5-9663-4484-5562-605A39AF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000" y="2160270"/>
            <a:ext cx="13934865" cy="7560945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89D852-06E4-C3A6-7B17-248D5E9C2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7922" y="4665586"/>
            <a:ext cx="21872734" cy="23027878"/>
          </a:xfrm>
        </p:spPr>
        <p:txBody>
          <a:bodyPr/>
          <a:lstStyle>
            <a:lvl1pPr>
              <a:defRPr sz="11340"/>
            </a:lvl1pPr>
            <a:lvl2pPr>
              <a:defRPr sz="9923"/>
            </a:lvl2pPr>
            <a:lvl3pPr>
              <a:defRPr sz="8505"/>
            </a:lvl3pPr>
            <a:lvl4pPr>
              <a:defRPr sz="7088"/>
            </a:lvl4pPr>
            <a:lvl5pPr>
              <a:defRPr sz="7088"/>
            </a:lvl5pPr>
            <a:lvl6pPr>
              <a:defRPr sz="7088"/>
            </a:lvl6pPr>
            <a:lvl7pPr>
              <a:defRPr sz="7088"/>
            </a:lvl7pPr>
            <a:lvl8pPr>
              <a:defRPr sz="7088"/>
            </a:lvl8pPr>
            <a:lvl9pPr>
              <a:defRPr sz="708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1FD7A2-49E2-E1BD-C65E-4CB522CEA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6000" y="9721215"/>
            <a:ext cx="13934865" cy="18009753"/>
          </a:xfr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6F75F3-9055-4F8D-4C94-97765CAE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2A5F82-4A4A-3743-A162-67EAD76C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3D22CC-CC4F-C3B2-C09C-F7C81D5A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513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F929EB-54AE-C5CF-F8D2-CB2C153A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000" y="2160270"/>
            <a:ext cx="13934865" cy="7560945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FBFE03-5123-8ECD-AEB9-32B481083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367922" y="4665586"/>
            <a:ext cx="21872734" cy="23027878"/>
          </a:xfrm>
        </p:spPr>
        <p:txBody>
          <a:bodyPr/>
          <a:lstStyle>
            <a:lvl1pPr marL="0" indent="0">
              <a:buNone/>
              <a:defRPr sz="11340"/>
            </a:lvl1pPr>
            <a:lvl2pPr marL="1620225" indent="0">
              <a:buNone/>
              <a:defRPr sz="9923"/>
            </a:lvl2pPr>
            <a:lvl3pPr marL="3240451" indent="0">
              <a:buNone/>
              <a:defRPr sz="8505"/>
            </a:lvl3pPr>
            <a:lvl4pPr marL="4860676" indent="0">
              <a:buNone/>
              <a:defRPr sz="7088"/>
            </a:lvl4pPr>
            <a:lvl5pPr marL="6480901" indent="0">
              <a:buNone/>
              <a:defRPr sz="7088"/>
            </a:lvl5pPr>
            <a:lvl6pPr marL="8101127" indent="0">
              <a:buNone/>
              <a:defRPr sz="7088"/>
            </a:lvl6pPr>
            <a:lvl7pPr marL="9721352" indent="0">
              <a:buNone/>
              <a:defRPr sz="7088"/>
            </a:lvl7pPr>
            <a:lvl8pPr marL="11341578" indent="0">
              <a:buNone/>
              <a:defRPr sz="7088"/>
            </a:lvl8pPr>
            <a:lvl9pPr marL="12961803" indent="0">
              <a:buNone/>
              <a:defRPr sz="7088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72934F-F1B8-9A62-B981-6B9B68F23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6000" y="9721215"/>
            <a:ext cx="13934865" cy="18009753"/>
          </a:xfr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9F77E6-1A01-4CD2-E6E3-E0C51F5B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BBEEF8-86EA-94E9-D4F7-CFCC2798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472744-A8F4-0E65-B345-D2A84BB4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261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129F09C-A60F-FB9A-EA3B-6CEF1F40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371" y="1725218"/>
            <a:ext cx="37264658" cy="6263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8DE274-FB25-4293-C884-4D247CBB6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0371" y="8626078"/>
            <a:ext cx="37264658" cy="20560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4F68C5-C68F-B850-6FD6-35E41E54D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70371" y="30033756"/>
            <a:ext cx="9721215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13B2E3-794A-09E8-EE4B-AE71F1A24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11789" y="30033756"/>
            <a:ext cx="14581823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D6CF8C-9386-D7A8-11B0-E6C0A91DB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513814" y="30033756"/>
            <a:ext cx="9721215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A3CD5-C8A4-4F5F-98D2-FDA7431FB21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236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40451" rtl="0" eaLnBrk="1" latinLnBrk="0" hangingPunct="1">
        <a:lnSpc>
          <a:spcPct val="90000"/>
        </a:lnSpc>
        <a:spcBef>
          <a:spcPct val="0"/>
        </a:spcBef>
        <a:buNone/>
        <a:defRPr sz="155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113" indent="-810113" algn="l" defTabSz="3240451" rtl="0" eaLnBrk="1" latinLnBrk="0" hangingPunct="1">
        <a:lnSpc>
          <a:spcPct val="90000"/>
        </a:lnSpc>
        <a:spcBef>
          <a:spcPts val="3544"/>
        </a:spcBef>
        <a:buFont typeface="Arial" panose="020B0604020202020204" pitchFamily="34" charset="0"/>
        <a:buChar char="•"/>
        <a:defRPr sz="9923" kern="1200">
          <a:solidFill>
            <a:schemeClr val="tx1"/>
          </a:solidFill>
          <a:latin typeface="+mn-lt"/>
          <a:ea typeface="+mn-ea"/>
          <a:cs typeface="+mn-cs"/>
        </a:defRPr>
      </a:lvl1pPr>
      <a:lvl2pPr marL="2430338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563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8" kern="1200">
          <a:solidFill>
            <a:schemeClr val="tx1"/>
          </a:solidFill>
          <a:latin typeface="+mn-lt"/>
          <a:ea typeface="+mn-ea"/>
          <a:cs typeface="+mn-cs"/>
        </a:defRPr>
      </a:lvl3pPr>
      <a:lvl4pPr marL="567078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7291014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91123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10531465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2151690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3771916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1pPr>
      <a:lvl2pPr marL="1620225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2pPr>
      <a:lvl3pPr marL="324045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3pPr>
      <a:lvl4pPr marL="4860676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648090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101127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9721352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1341578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2961803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94A176B-EF74-F056-ED13-7BADF7C7C13A}"/>
              </a:ext>
            </a:extLst>
          </p:cNvPr>
          <p:cNvGrpSpPr/>
          <p:nvPr/>
        </p:nvGrpSpPr>
        <p:grpSpPr>
          <a:xfrm>
            <a:off x="-1" y="-1"/>
            <a:ext cx="8039101" cy="3843046"/>
            <a:chOff x="-1" y="-1"/>
            <a:chExt cx="8039101" cy="3843046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3BE4EC2A-7EEA-5DCD-079C-0C61ACBC9940}"/>
                </a:ext>
              </a:extLst>
            </p:cNvPr>
            <p:cNvSpPr/>
            <p:nvPr/>
          </p:nvSpPr>
          <p:spPr>
            <a:xfrm>
              <a:off x="-1" y="-1"/>
              <a:ext cx="8039101" cy="3843046"/>
            </a:xfrm>
            <a:prstGeom prst="rect">
              <a:avLst/>
            </a:prstGeom>
            <a:solidFill>
              <a:srgbClr val="B522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FDBF1B-2EF2-5A0F-440C-8E2674363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89" y="142220"/>
              <a:ext cx="6993675" cy="3370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DE78026-3D35-9243-EE97-103DF6D2339E}"/>
              </a:ext>
            </a:extLst>
          </p:cNvPr>
          <p:cNvGrpSpPr/>
          <p:nvPr/>
        </p:nvGrpSpPr>
        <p:grpSpPr>
          <a:xfrm>
            <a:off x="8343900" y="914848"/>
            <a:ext cx="34584495" cy="2013348"/>
            <a:chOff x="1544373" y="5224261"/>
            <a:chExt cx="10196842" cy="593613"/>
          </a:xfrm>
        </p:grpSpPr>
        <p:pic>
          <p:nvPicPr>
            <p:cNvPr id="5" name="图片 16">
              <a:extLst>
                <a:ext uri="{FF2B5EF4-FFF2-40B4-BE49-F238E27FC236}">
                  <a16:creationId xmlns:a16="http://schemas.microsoft.com/office/drawing/2014/main" id="{297E0EC9-2276-4EA2-7BE7-F022905BD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0" t="19565" r="9046" b="22417"/>
            <a:stretch/>
          </p:blipFill>
          <p:spPr>
            <a:xfrm>
              <a:off x="9695512" y="5224261"/>
              <a:ext cx="2045703" cy="593613"/>
            </a:xfrm>
            <a:prstGeom prst="rect">
              <a:avLst/>
            </a:prstGeom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E331A707-073D-DC02-B818-F466E356F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4009" y="5258936"/>
              <a:ext cx="2449920" cy="524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6A19E13D-510B-1787-6719-886EAB426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44373" y="5225909"/>
              <a:ext cx="1874252" cy="590317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7684D8F0-D93C-6270-C998-E1F1D94CD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57299" y="5302489"/>
              <a:ext cx="3497248" cy="437156"/>
            </a:xfrm>
            <a:prstGeom prst="rect">
              <a:avLst/>
            </a:prstGeom>
          </p:spPr>
        </p:pic>
      </p:grpSp>
      <p:sp>
        <p:nvSpPr>
          <p:cNvPr id="10" name="标题 4">
            <a:extLst>
              <a:ext uri="{FF2B5EF4-FFF2-40B4-BE49-F238E27FC236}">
                <a16:creationId xmlns:a16="http://schemas.microsoft.com/office/drawing/2014/main" id="{66B473E9-D5CB-CA77-1527-7158DBD0EEF8}"/>
              </a:ext>
            </a:extLst>
          </p:cNvPr>
          <p:cNvSpPr txBox="1">
            <a:spLocks/>
          </p:cNvSpPr>
          <p:nvPr/>
        </p:nvSpPr>
        <p:spPr>
          <a:xfrm>
            <a:off x="-1" y="4086225"/>
            <a:ext cx="43205401" cy="1482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32404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5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2000" b="1" dirty="0">
                <a:effectLst>
                  <a:outerShdw blurRad="50800" dist="63500" dir="2700000" algn="tl" rotWithShape="0">
                    <a:schemeClr val="tx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Mitigating Scalability Walls of RDMA-based Container Networks</a:t>
            </a:r>
            <a:endParaRPr lang="zh-CN" altLang="en-US" sz="12000" b="1" dirty="0">
              <a:effectLst>
                <a:outerShdw blurRad="50800" dist="63500" dir="2700000" algn="tl" rotWithShape="0">
                  <a:schemeClr val="tx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1FF09AB-4160-4CEB-178F-2AE3123A8316}"/>
              </a:ext>
            </a:extLst>
          </p:cNvPr>
          <p:cNvSpPr txBox="1"/>
          <p:nvPr/>
        </p:nvSpPr>
        <p:spPr>
          <a:xfrm>
            <a:off x="4991099" y="5915025"/>
            <a:ext cx="33223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Wei Liu, Kun Qian, Zhenhua Li, Feng Qian, </a:t>
            </a:r>
            <a:r>
              <a:rPr lang="en-US" altLang="zh-CN" sz="8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Tianyin</a:t>
            </a:r>
            <a:r>
              <a:rPr lang="en-US" altLang="zh-CN" sz="8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Xu, Yunhao Liu,</a:t>
            </a:r>
          </a:p>
          <a:p>
            <a:pPr algn="ctr"/>
            <a:r>
              <a:rPr lang="en-US" altLang="zh-CN" sz="8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Yu Guan, </a:t>
            </a:r>
            <a:r>
              <a:rPr lang="en-US" altLang="zh-CN" sz="8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Shuhong</a:t>
            </a:r>
            <a:r>
              <a:rPr lang="en-US" altLang="zh-CN" sz="8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Zhu, Hongfei Xu, </a:t>
            </a:r>
            <a:r>
              <a:rPr lang="en-US" altLang="zh-CN" sz="8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Lanlan</a:t>
            </a:r>
            <a:r>
              <a:rPr lang="en-US" altLang="zh-CN" sz="8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Xi, Chao Qin, </a:t>
            </a:r>
            <a:r>
              <a:rPr lang="en-US" altLang="zh-CN" sz="80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Ennan</a:t>
            </a:r>
            <a:r>
              <a:rPr lang="en-US" altLang="zh-CN" sz="8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Zhai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AC382E-400A-20C7-8E06-606E127324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9301" y="23749225"/>
            <a:ext cx="11653292" cy="839702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9886F0D-3646-D165-4AFA-F56A301118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13948" y="11934825"/>
            <a:ext cx="24652202" cy="639185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007AA3A-034D-3033-4165-F7EB178C08D4}"/>
              </a:ext>
            </a:extLst>
          </p:cNvPr>
          <p:cNvSpPr txBox="1"/>
          <p:nvPr/>
        </p:nvSpPr>
        <p:spPr>
          <a:xfrm>
            <a:off x="18206328" y="8734425"/>
            <a:ext cx="23424921" cy="2554545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8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ScalaCN</a:t>
            </a:r>
            <a:r>
              <a:rPr kumimoji="1" lang="en-US" altLang="zh-CN" sz="8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1" lang="en-US" altLang="zh-CN" sz="8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Greybox</a:t>
            </a:r>
            <a:r>
              <a:rPr kumimoji="1" lang="en-US" altLang="zh-CN" sz="8000" b="1" dirty="0">
                <a:latin typeface="Calibri" panose="020F0502020204030204" pitchFamily="34" charset="0"/>
                <a:cs typeface="Calibri" panose="020F0502020204030204" pitchFamily="34" charset="0"/>
              </a:rPr>
              <a:t> performance testing and modeling for RNICs based on </a:t>
            </a:r>
            <a:r>
              <a:rPr kumimoji="1" lang="en-US" altLang="zh-CN" sz="8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Combinatorial Causal Testing</a:t>
            </a:r>
            <a:endParaRPr lang="en" altLang="zh-CN" sz="80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50CFA0F-EBDC-0D0C-B91C-03C637BDBA6E}"/>
              </a:ext>
            </a:extLst>
          </p:cNvPr>
          <p:cNvSpPr txBox="1"/>
          <p:nvPr/>
        </p:nvSpPr>
        <p:spPr>
          <a:xfrm>
            <a:off x="172330" y="8734425"/>
            <a:ext cx="173917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RDMA-offloaded container networks are limited by the </a:t>
            </a:r>
            <a:r>
              <a:rPr lang="en-US" altLang="zh-CN" sz="80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scalability wall of RNICs</a:t>
            </a:r>
            <a:endParaRPr lang="zh-CN" altLang="en-US" sz="8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1D4E331-DCC9-3FE4-5E2D-66FD9565F4AE}"/>
              </a:ext>
            </a:extLst>
          </p:cNvPr>
          <p:cNvSpPr txBox="1"/>
          <p:nvPr/>
        </p:nvSpPr>
        <p:spPr>
          <a:xfrm>
            <a:off x="-293997" y="19707225"/>
            <a:ext cx="1832442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Under the scale of </a:t>
            </a:r>
            <a:r>
              <a:rPr lang="en" altLang="zh-CN" sz="8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0.4~0.8M</a:t>
            </a:r>
            <a:r>
              <a:rPr lang="en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 containers:</a:t>
            </a:r>
          </a:p>
          <a:p>
            <a:pPr algn="ctr"/>
            <a:r>
              <a:rPr lang="en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The bandwidth drops by </a:t>
            </a:r>
            <a:r>
              <a:rPr lang="en" altLang="zh-CN" sz="8000" b="1" dirty="0">
                <a:solidFill>
                  <a:srgbClr val="B52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87%</a:t>
            </a:r>
          </a:p>
          <a:p>
            <a:pPr algn="ctr"/>
            <a:r>
              <a:rPr lang="en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The latency increases by </a:t>
            </a:r>
            <a:r>
              <a:rPr lang="en" altLang="zh-CN" sz="8000" b="1" dirty="0">
                <a:solidFill>
                  <a:srgbClr val="B52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34X</a:t>
            </a:r>
            <a:endParaRPr lang="en" altLang="zh-CN" sz="8000" b="1" dirty="0">
              <a:solidFill>
                <a:srgbClr val="B5221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8238EE5-50A9-3A30-AD7E-0F5E25575736}"/>
              </a:ext>
            </a:extLst>
          </p:cNvPr>
          <p:cNvGrpSpPr/>
          <p:nvPr/>
        </p:nvGrpSpPr>
        <p:grpSpPr>
          <a:xfrm>
            <a:off x="19802707" y="19554825"/>
            <a:ext cx="21089387" cy="7740841"/>
            <a:chOff x="20168669" y="19479444"/>
            <a:chExt cx="20918167" cy="7677995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DBD4BAF-9F0E-B546-9B55-F5BFB79C7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168669" y="19479444"/>
              <a:ext cx="9727596" cy="767799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4ABB626-E58D-8442-6014-183622CC0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0966902" y="19647484"/>
              <a:ext cx="10119934" cy="7341914"/>
            </a:xfrm>
            <a:prstGeom prst="rect">
              <a:avLst/>
            </a:prstGeom>
          </p:spPr>
        </p:pic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111B3C04-2F20-157C-F342-280A97087C01}"/>
              </a:ext>
            </a:extLst>
          </p:cNvPr>
          <p:cNvSpPr txBox="1"/>
          <p:nvPr/>
        </p:nvSpPr>
        <p:spPr>
          <a:xfrm>
            <a:off x="19802707" y="28013025"/>
            <a:ext cx="21317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SzPct val="80000"/>
              <a:buFont typeface="Wingdings" panose="05000000000000000000" pitchFamily="2" charset="2"/>
              <a:buChar char="p"/>
            </a:pPr>
            <a:r>
              <a:rPr kumimoji="1" lang="en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 Deployed in </a:t>
            </a:r>
            <a:r>
              <a:rPr kumimoji="1" lang="en" altLang="zh-CN" sz="8000" b="1" dirty="0">
                <a:solidFill>
                  <a:srgbClr val="FF6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Alibaba Cloud </a:t>
            </a:r>
            <a:r>
              <a:rPr kumimoji="1" lang="en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container services</a:t>
            </a:r>
          </a:p>
          <a:p>
            <a:pPr marL="857250" indent="-857250">
              <a:buSzPct val="80000"/>
              <a:buFont typeface="Wingdings" panose="05000000000000000000" pitchFamily="2" charset="2"/>
              <a:buChar char="p"/>
            </a:pPr>
            <a:r>
              <a:rPr kumimoji="1" lang="en" altLang="zh-CN" sz="8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" altLang="zh-CN" sz="8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</a:t>
            </a:r>
            <a:r>
              <a:rPr kumimoji="1" lang="en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 performance improvements in production</a:t>
            </a:r>
          </a:p>
          <a:p>
            <a:pPr marL="857250" indent="-857250">
              <a:buSzPct val="80000"/>
              <a:buFont typeface="Wingdings" panose="05000000000000000000" pitchFamily="2" charset="2"/>
              <a:buChar char="p"/>
            </a:pPr>
            <a:r>
              <a:rPr kumimoji="1" lang="en-US" altLang="zh-CN" sz="8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8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60X</a:t>
            </a:r>
            <a:r>
              <a:rPr kumimoji="1" lang="en-US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 speedups in RNIC performance testing</a:t>
            </a:r>
            <a:endParaRPr kumimoji="1" lang="en" altLang="zh-CN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内容占位符 3">
            <a:extLst>
              <a:ext uri="{FF2B5EF4-FFF2-40B4-BE49-F238E27FC236}">
                <a16:creationId xmlns:a16="http://schemas.microsoft.com/office/drawing/2014/main" id="{7762890A-C471-D398-B140-7F601AE68D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2392" y="11318655"/>
            <a:ext cx="15959603" cy="8168759"/>
          </a:xfrm>
          <a:prstGeom prst="rect">
            <a:avLst/>
          </a:prstGeom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5E38DEE-A77B-3F64-F6ED-4BAE49BCB15F}"/>
              </a:ext>
            </a:extLst>
          </p:cNvPr>
          <p:cNvCxnSpPr>
            <a:cxnSpLocks/>
          </p:cNvCxnSpPr>
          <p:nvPr/>
        </p:nvCxnSpPr>
        <p:spPr>
          <a:xfrm>
            <a:off x="17640300" y="8874254"/>
            <a:ext cx="0" cy="23253571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3795</TotalTime>
  <Words>107</Words>
  <Application>Microsoft Office PowerPoint</Application>
  <PresentationFormat>自定义</PresentationFormat>
  <Paragraphs>12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Times New Roman</vt:lpstr>
      <vt:lpstr>Arial</vt:lpstr>
      <vt:lpstr>宋体</vt:lpstr>
      <vt:lpstr>Comic Sans MS</vt:lpstr>
      <vt:lpstr>等线</vt:lpstr>
      <vt:lpstr>Office 主题​​</vt:lpstr>
      <vt:lpstr>PowerPoint 演示文稿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research poster template</dc:title>
  <dc:subject>How To Make A Scientific Poster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Wei Liu</cp:lastModifiedBy>
  <cp:revision>322</cp:revision>
  <cp:lastPrinted>2006-11-15T16:04:57Z</cp:lastPrinted>
  <dcterms:created xsi:type="dcterms:W3CDTF">1997-10-24T05:44:18Z</dcterms:created>
  <dcterms:modified xsi:type="dcterms:W3CDTF">2025-06-29T06:02:29Z</dcterms:modified>
  <cp:category>templates for scientific poster</cp:category>
</cp:coreProperties>
</file>